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3"/>
  </p:notesMasterIdLst>
  <p:handoutMasterIdLst>
    <p:handoutMasterId r:id="rId4"/>
  </p:handoutMasterIdLst>
  <p:sldIdLst>
    <p:sldId id="726" r:id="rId2"/>
  </p:sldIdLst>
  <p:sldSz cx="9144000" cy="6858000" type="screen4x3"/>
  <p:notesSz cx="10020300" cy="6888163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rgbClr val="FF0000"/>
        </a:solidFill>
        <a:latin typeface="Verdan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CC66"/>
    <a:srgbClr val="66FF66"/>
    <a:srgbClr val="FFFFCC"/>
    <a:srgbClr val="00CC00"/>
    <a:srgbClr val="FF5050"/>
    <a:srgbClr val="99FF66"/>
    <a:srgbClr val="FF7979"/>
    <a:srgbClr val="75E951"/>
    <a:srgbClr val="18B42B"/>
    <a:srgbClr val="E2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322" autoAdjust="0"/>
    <p:restoredTop sz="96947" autoAdjust="0"/>
  </p:normalViewPr>
  <p:slideViewPr>
    <p:cSldViewPr>
      <p:cViewPr varScale="1">
        <p:scale>
          <a:sx n="117" d="100"/>
          <a:sy n="117" d="100"/>
        </p:scale>
        <p:origin x="-151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76306" y="0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38AE029-F010-47F7-9DC1-E76188C4493E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3" y="6542161"/>
            <a:ext cx="4342397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76306" y="6542161"/>
            <a:ext cx="4342396" cy="344408"/>
          </a:xfrm>
          <a:prstGeom prst="rect">
            <a:avLst/>
          </a:prstGeom>
        </p:spPr>
        <p:txBody>
          <a:bodyPr vert="horz" lIns="92007" tIns="46003" rIns="92007" bIns="46003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B9FFB5F-C8A9-4B74-893F-FD3837F1F3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07157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76306" y="0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B97DBF17-2317-4324-A986-363D727113C5}" type="datetimeFigureOut">
              <a:rPr lang="ru-RU"/>
              <a:pPr>
                <a:defRPr/>
              </a:pPr>
              <a:t>05.11.2020</a:t>
            </a:fld>
            <a:endParaRPr lang="ru-RU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9300" y="515938"/>
            <a:ext cx="3441700" cy="2582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2831" y="3271877"/>
            <a:ext cx="8016240" cy="3099674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6542161"/>
            <a:ext cx="4342397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1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76306" y="6542161"/>
            <a:ext cx="4342396" cy="34440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2007" tIns="46003" rIns="92007" bIns="46003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1"/>
            </a:lvl1pPr>
          </a:lstStyle>
          <a:p>
            <a:pPr>
              <a:defRPr/>
            </a:pPr>
            <a:fld id="{A0EA824A-ECAA-4660-A371-1DD77E95C1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85930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9FE40-05AD-4E56-8AC6-79D1587206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18DC8-D69B-4DD4-B705-BAB4D558220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204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05FB-8F6F-4AB0-98BB-C8F385EFA86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C4B0C-5B1C-4D2D-BC6C-401DA1BA2BE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0900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5226D-37F7-4585-B0E5-998238FB0C0D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7BA8B8-A5A1-467E-AAA9-A273952E32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6606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EC464E-0AD6-4415-BA10-97E2DFF164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203EE-5A49-4316-A1E6-2B88028E4D4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7870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A08A7-6D8D-4636-B845-1D0DFA53E4D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28155-2C58-4376-9E9F-B37F8CBA56B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700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BAC78-499E-4754-9BE2-C1A52414E014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7A2EFB-B466-4B93-8DD8-6B8D17B459B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2306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4C26A-1E1C-41A3-A314-EDA5E0868D1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2DFC3-A927-4FD5-998D-5FEF529FDCD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4818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B0D98-2D5B-4524-9224-D9A7BCD26BEC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5E66FA-4276-447F-A3C7-9121683CB17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5614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D89B3A-27FE-46A5-93A2-569807B47623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ECE58-DD8F-41A7-82C0-941C977FA5B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4445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B5A4E6-C319-40D8-A013-ADC9CE5F6C7E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671D5-AFD1-4600-87B8-EC0E16363BA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0577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BA9EC3-8F2A-441F-92ED-8343FE643AA2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06B163-F42F-4558-B02B-D3FE90136147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225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47C2EE-1A9C-45A3-BC42-EFAC50FE78F0}" type="datetimeFigureOut">
              <a:rPr lang="ru-RU"/>
              <a:pPr>
                <a:defRPr/>
              </a:pPr>
              <a:t>05.11.2020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C122BA-4C5C-4491-A08D-C4920A45C1F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2" r:id="rId1"/>
    <p:sldLayoutId id="2147484113" r:id="rId2"/>
    <p:sldLayoutId id="2147484114" r:id="rId3"/>
    <p:sldLayoutId id="2147484115" r:id="rId4"/>
    <p:sldLayoutId id="2147484116" r:id="rId5"/>
    <p:sldLayoutId id="2147484117" r:id="rId6"/>
    <p:sldLayoutId id="2147484118" r:id="rId7"/>
    <p:sldLayoutId id="2147484119" r:id="rId8"/>
    <p:sldLayoutId id="2147484120" r:id="rId9"/>
    <p:sldLayoutId id="2147484121" r:id="rId10"/>
    <p:sldLayoutId id="214748412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3377" y="332656"/>
            <a:ext cx="90316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ПАМЯТКА ВЛАДЕЛЬЦАМ СЕЛЬСКОХОЗЯЙСТВЕННОЙ ПТИЦЫ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730" y="1071801"/>
            <a:ext cx="9158266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СВЯЗИ С РЕГИСТРАЦИЕЙ ГРИППА ПТИЦ В СОСЕДНИХ СУБЪЕКТАХ,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ВЕТЕРИНАРНАЯ СЛУЖБА РЕСПУБЛИКИ БАШКОРТОСТАН</a:t>
            </a:r>
          </a:p>
          <a:p>
            <a:pPr algn="ctr"/>
            <a:r>
              <a:rPr lang="ru-RU" sz="18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 Е К О М Е Н Д У Е Т: </a:t>
            </a:r>
          </a:p>
          <a:p>
            <a:pPr algn="ctr"/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ПЕРЕВЕСТИ ВСЮ ДОМАШНЮЮ ПТИЦУ В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РЕЖИМ БЕЗВЫГУЛЬНОГО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СОДЕРЖАНИЯ, ИСКЛЮЧАЮЩЕГО КОНТАКТ С ДИКОЙ                               ПЕРЕЛЕТНОЙ  И СИНАНТРОПНОЙ ПТИЦЕЙ (ГОЛУБИ, ВОРОБЬИ, ВОРОНЫ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sz="11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8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ПРИОБРЕТАТЬ ЖИВУЮ ПТИЦУ, КОРМА И ПРОДУКЦИЮ ПТИЦЕВОДСТВА,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НЕОПРЕДЕЛЕННОГО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ПРОИСХОЖДЕНИЯ, НЕ СКАРМЛИВАТЬ ПТИЦЕ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just"/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ПИЩЕВЫЕ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ОТХОДЫ, НЕ ПРОШЕДШИЕ ТЕРМИЧЕСКУЮ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ОБРАБОТКУ</a:t>
            </a:r>
          </a:p>
          <a:p>
            <a:pPr algn="just"/>
            <a:endParaRPr lang="ru-RU" sz="11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ПРОИЗВЕСТИ СКОРЕЙШИЙ ЗАБОЙ ДОМАШНЕЙ ПТИЦЫ, НЕ ДОЖИДАЯСЬ </a:t>
            </a:r>
          </a:p>
          <a:p>
            <a:pPr algn="just"/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ПОНИЖЕНИЯ </a:t>
            </a:r>
            <a:r>
              <a:rPr lang="ru-RU" sz="18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ТЕМПЕРАТУРЫ ОКРУЖАЮЩЕЙ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СРЕДЫ</a:t>
            </a:r>
          </a:p>
          <a:p>
            <a:pPr algn="just"/>
            <a:endParaRPr lang="ru-RU" sz="8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СЛУЧАЯХ ВЫЯВЛЕНИЯ КЛИНИЧЕСКИХ ПРИЗНАКОВ ЗАБОЛЕВАНИЯ,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ТАКЖЕ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СЛУЧАЕВ ВНЕЗАПНОГО ПАДЕЖА (БОЛЕЮТ ВСЕ ВИДЫ ДОМАШНЕЙ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ПТИЦЫ, ЛЕТАЛЬНОСТЬ ДО 100%)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НЕМЕДЛЕННО ОБРАЩАТЬСЯ В ГОСВЕТСЛУЖБУ РАЙОНА ИЛИ ПО ТЕЛЕФОНУ ГОРЯЧЕЙ ЛИНИИ </a:t>
            </a:r>
            <a:r>
              <a:rPr lang="ru-RU" sz="18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sz="1800" b="1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ВЕТСЛУЖБЫ   </a:t>
            </a:r>
            <a:r>
              <a:rPr lang="ru-RU" sz="2800" b="1" smtClean="0">
                <a:solidFill>
                  <a:schemeClr val="accent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8-800-77-55-828</a:t>
            </a:r>
            <a:endParaRPr lang="ru-RU" sz="2800" b="1" dirty="0" smtClean="0">
              <a:solidFill>
                <a:schemeClr val="accent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http://laishevskyi.ru/images/uploads/news/2018/4/26/28e7644b4428e6f7c92f423516f1c15a_XL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632157"/>
            <a:ext cx="1938248" cy="1090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Рисунок 1" descr="https://agroanimal.ru/wp-content/uploads/2017/02/japan_v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1944216" cy="1093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45381533"/>
      </p:ext>
    </p:extLst>
  </p:cSld>
  <p:clrMapOvr>
    <a:masterClrMapping/>
  </p:clrMapOvr>
</p:sld>
</file>

<file path=ppt/theme/theme1.xml><?xml version="1.0" encoding="utf-8"?>
<a:theme xmlns:a="http://schemas.openxmlformats.org/drawingml/2006/main" name="Zased_W_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Zased_W_</Template>
  <TotalTime>9117</TotalTime>
  <Words>129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Zased_W_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Пестрецов Андрей Анатольевич</dc:creator>
  <cp:lastModifiedBy>Приемная Управления ветеринарии РБ</cp:lastModifiedBy>
  <cp:revision>611</cp:revision>
  <cp:lastPrinted>2020-11-05T07:18:36Z</cp:lastPrinted>
  <dcterms:created xsi:type="dcterms:W3CDTF">2014-06-03T04:33:56Z</dcterms:created>
  <dcterms:modified xsi:type="dcterms:W3CDTF">2020-11-05T07:21:16Z</dcterms:modified>
</cp:coreProperties>
</file>